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4" r:id="rId10"/>
    <p:sldId id="266" r:id="rId11"/>
    <p:sldId id="273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0BDB22-6824-4131-8527-E5CD84FD5C32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6FBECA-3ACE-4135-BD4B-B3EA502C663D}">
      <dgm:prSet phldrT="[Text]"/>
      <dgm:spPr/>
      <dgm:t>
        <a:bodyPr/>
        <a:lstStyle/>
        <a:p>
          <a:r>
            <a:rPr lang="bn-BD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ইসলাম</a:t>
          </a:r>
          <a:endParaRPr lang="en-US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gm:t>
    </dgm:pt>
    <dgm:pt modelId="{103A05F5-D30F-43B9-830A-8C23FC23D1BC}" type="parTrans" cxnId="{FA981F9A-717D-45E1-94DE-3ED69C0E7386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D070EFFF-5E0B-420F-84BA-A6A3794FD4D9}" type="sibTrans" cxnId="{FA981F9A-717D-45E1-94DE-3ED69C0E7386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B61219B7-90A7-409E-BB3A-CCBB92DE7565}">
      <dgm:prSet phldrT="[Text]" custT="1"/>
      <dgm:spPr/>
      <dgm:t>
        <a:bodyPr/>
        <a:lstStyle/>
        <a:p>
          <a:pPr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dirty="0">
            <a:latin typeface="NikoshBAN" pitchFamily="2" charset="0"/>
            <a:cs typeface="NikoshBAN" pitchFamily="2" charset="0"/>
          </a:endParaRPr>
        </a:p>
      </dgm:t>
    </dgm:pt>
    <dgm:pt modelId="{244E9926-8C74-4971-9E59-44D25FF3D860}" type="parTrans" cxnId="{25D693B0-5685-4141-8ACC-D31ED6EA556B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D741F65E-F652-4174-AE22-07ED6B97F801}" type="sibTrans" cxnId="{25D693B0-5685-4141-8ACC-D31ED6EA556B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6909DCA6-97C0-434C-9AFB-AF9AFFED67CE}">
      <dgm:prSet phldrT="[Text]" custT="1"/>
      <dgm:spPr/>
      <dgm:t>
        <a:bodyPr/>
        <a:lstStyle/>
        <a:p>
          <a:endParaRPr lang="en-US" sz="2800" dirty="0">
            <a:latin typeface="NikoshBAN" pitchFamily="2" charset="0"/>
            <a:cs typeface="NikoshBAN" pitchFamily="2" charset="0"/>
          </a:endParaRPr>
        </a:p>
      </dgm:t>
    </dgm:pt>
    <dgm:pt modelId="{98170751-8343-4533-A117-B6705589F215}" type="parTrans" cxnId="{C79AD60D-7525-4071-A762-FAED3A266F5A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458CEE12-1883-439F-88A3-872DAC76CC2D}" type="sibTrans" cxnId="{C79AD60D-7525-4071-A762-FAED3A266F5A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118592D6-3ED9-4824-98FF-912253437FAE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 dirty="0" smtClean="0">
            <a:latin typeface="NikoshBAN" pitchFamily="2" charset="0"/>
            <a:cs typeface="NikoshBAN" pitchFamily="2" charset="0"/>
          </a:endParaRPr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7C489A80-BDA8-4AD1-8458-90CB8BAF871C}" type="parTrans" cxnId="{60B00579-6808-4018-BE4E-E49BFE97B528}">
      <dgm:prSet/>
      <dgm:spPr/>
      <dgm:t>
        <a:bodyPr/>
        <a:lstStyle/>
        <a:p>
          <a:endParaRPr lang="en-US"/>
        </a:p>
      </dgm:t>
    </dgm:pt>
    <dgm:pt modelId="{34850CEC-E352-460E-ADDA-AEE59267BEBC}" type="sibTrans" cxnId="{60B00579-6808-4018-BE4E-E49BFE97B528}">
      <dgm:prSet/>
      <dgm:spPr/>
      <dgm:t>
        <a:bodyPr/>
        <a:lstStyle/>
        <a:p>
          <a:endParaRPr lang="en-US"/>
        </a:p>
      </dgm:t>
    </dgm:pt>
    <dgm:pt modelId="{C959FFD7-1576-4847-91EB-54DFE5EB4C99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3EC4A1FF-C0F1-470B-9871-A3279A3C157F}" type="parTrans" cxnId="{B44BC061-B940-4482-A75E-D6024A83A150}">
      <dgm:prSet/>
      <dgm:spPr/>
      <dgm:t>
        <a:bodyPr/>
        <a:lstStyle/>
        <a:p>
          <a:endParaRPr lang="en-US"/>
        </a:p>
      </dgm:t>
    </dgm:pt>
    <dgm:pt modelId="{8DD7756E-A82D-4E38-939A-5E3C98B8132F}" type="sibTrans" cxnId="{B44BC061-B940-4482-A75E-D6024A83A150}">
      <dgm:prSet/>
      <dgm:spPr/>
      <dgm:t>
        <a:bodyPr/>
        <a:lstStyle/>
        <a:p>
          <a:endParaRPr lang="en-US"/>
        </a:p>
      </dgm:t>
    </dgm:pt>
    <dgm:pt modelId="{83E02536-4F4F-4200-8D63-BFD0F349454F}">
      <dgm:prSet phldrT="[Text]" custT="1"/>
      <dgm:spPr/>
      <dgm:t>
        <a:bodyPr/>
        <a:lstStyle/>
        <a:p>
          <a:endParaRPr lang="en-US" sz="2800" dirty="0">
            <a:latin typeface="NikoshBAN" pitchFamily="2" charset="0"/>
            <a:cs typeface="NikoshBAN" pitchFamily="2" charset="0"/>
          </a:endParaRPr>
        </a:p>
      </dgm:t>
    </dgm:pt>
    <dgm:pt modelId="{D896DF9C-89D8-4F31-8D0F-187579D5C66C}" type="sibTrans" cxnId="{FADAD717-7856-41C7-A1EA-53EF83DE5E9F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AB5887B8-F0C6-400B-BF41-FDA90429D632}" type="parTrans" cxnId="{FADAD717-7856-41C7-A1EA-53EF83DE5E9F}">
      <dgm:prSet/>
      <dgm:spPr/>
      <dgm:t>
        <a:bodyPr/>
        <a:lstStyle/>
        <a:p>
          <a:endParaRPr lang="en-US">
            <a:latin typeface="NikoshBAN" pitchFamily="2" charset="0"/>
            <a:cs typeface="NikoshBAN" pitchFamily="2" charset="0"/>
          </a:endParaRPr>
        </a:p>
      </dgm:t>
    </dgm:pt>
    <dgm:pt modelId="{AB3692CB-E3F3-4988-A836-204C8B9EE859}" type="pres">
      <dgm:prSet presAssocID="{5A0BDB22-6824-4131-8527-E5CD84FD5C3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8B36C7-A6AD-47E8-BE39-37168E3C16D1}" type="pres">
      <dgm:prSet presAssocID="{1E6FBECA-3ACE-4135-BD4B-B3EA502C663D}" presName="centerShape" presStyleLbl="node0" presStyleIdx="0" presStyleCnt="1" custScaleX="147440" custScaleY="122299" custLinFactNeighborX="-193" custLinFactNeighborY="6609"/>
      <dgm:spPr/>
      <dgm:t>
        <a:bodyPr/>
        <a:lstStyle/>
        <a:p>
          <a:endParaRPr lang="en-US"/>
        </a:p>
      </dgm:t>
    </dgm:pt>
    <dgm:pt modelId="{61B08DE3-5881-45C0-AD58-BB9CB74FA5A2}" type="pres">
      <dgm:prSet presAssocID="{AB5887B8-F0C6-400B-BF41-FDA90429D632}" presName="Name9" presStyleLbl="parChTrans1D2" presStyleIdx="0" presStyleCnt="5"/>
      <dgm:spPr/>
      <dgm:t>
        <a:bodyPr/>
        <a:lstStyle/>
        <a:p>
          <a:endParaRPr lang="en-US"/>
        </a:p>
      </dgm:t>
    </dgm:pt>
    <dgm:pt modelId="{1C14D450-8F81-449C-81A2-C9C71368FE09}" type="pres">
      <dgm:prSet presAssocID="{AB5887B8-F0C6-400B-BF41-FDA90429D632}" presName="connTx" presStyleLbl="parChTrans1D2" presStyleIdx="0" presStyleCnt="5"/>
      <dgm:spPr/>
      <dgm:t>
        <a:bodyPr/>
        <a:lstStyle/>
        <a:p>
          <a:endParaRPr lang="en-US"/>
        </a:p>
      </dgm:t>
    </dgm:pt>
    <dgm:pt modelId="{A1B03AFA-56C9-4F28-BF7A-E555C9EBD9C4}" type="pres">
      <dgm:prSet presAssocID="{83E02536-4F4F-4200-8D63-BFD0F349454F}" presName="node" presStyleLbl="node1" presStyleIdx="0" presStyleCnt="5" custScaleX="141211" custScaleY="119226" custRadScaleRad="100736" custRadScaleInc="182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701EBB-2A86-46DC-89A6-C355CDA61DE6}" type="pres">
      <dgm:prSet presAssocID="{244E9926-8C74-4971-9E59-44D25FF3D860}" presName="Name9" presStyleLbl="parChTrans1D2" presStyleIdx="1" presStyleCnt="5"/>
      <dgm:spPr/>
      <dgm:t>
        <a:bodyPr/>
        <a:lstStyle/>
        <a:p>
          <a:endParaRPr lang="en-US"/>
        </a:p>
      </dgm:t>
    </dgm:pt>
    <dgm:pt modelId="{961BB5BF-40F3-45CC-9D16-339582D327F1}" type="pres">
      <dgm:prSet presAssocID="{244E9926-8C74-4971-9E59-44D25FF3D860}" presName="connTx" presStyleLbl="parChTrans1D2" presStyleIdx="1" presStyleCnt="5"/>
      <dgm:spPr/>
      <dgm:t>
        <a:bodyPr/>
        <a:lstStyle/>
        <a:p>
          <a:endParaRPr lang="en-US"/>
        </a:p>
      </dgm:t>
    </dgm:pt>
    <dgm:pt modelId="{D1D9B168-C4E1-4394-94C8-F9333FDAA948}" type="pres">
      <dgm:prSet presAssocID="{B61219B7-90A7-409E-BB3A-CCBB92DE7565}" presName="node" presStyleLbl="node1" presStyleIdx="1" presStyleCnt="5" custScaleX="153295" custScaleY="140868" custRadScaleRad="106548" custRadScaleInc="-93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1D38A8-F875-4615-A68A-55D13C61AA67}" type="pres">
      <dgm:prSet presAssocID="{98170751-8343-4533-A117-B6705589F215}" presName="Name9" presStyleLbl="parChTrans1D2" presStyleIdx="2" presStyleCnt="5"/>
      <dgm:spPr/>
      <dgm:t>
        <a:bodyPr/>
        <a:lstStyle/>
        <a:p>
          <a:endParaRPr lang="en-US"/>
        </a:p>
      </dgm:t>
    </dgm:pt>
    <dgm:pt modelId="{43B596C8-6749-47C5-ABB4-5454542BC3B3}" type="pres">
      <dgm:prSet presAssocID="{98170751-8343-4533-A117-B6705589F215}" presName="connTx" presStyleLbl="parChTrans1D2" presStyleIdx="2" presStyleCnt="5"/>
      <dgm:spPr/>
      <dgm:t>
        <a:bodyPr/>
        <a:lstStyle/>
        <a:p>
          <a:endParaRPr lang="en-US"/>
        </a:p>
      </dgm:t>
    </dgm:pt>
    <dgm:pt modelId="{30A6B206-1876-4601-A3FE-C2147A30CC10}" type="pres">
      <dgm:prSet presAssocID="{6909DCA6-97C0-434C-9AFB-AF9AFFED67CE}" presName="node" presStyleLbl="node1" presStyleIdx="2" presStyleCnt="5" custScaleX="148213" custScaleY="118050" custRadScaleRad="126891" custRadScaleInc="-410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92E22E-3464-4BC6-B4DE-ACCA5F0EBFB8}" type="pres">
      <dgm:prSet presAssocID="{7C489A80-BDA8-4AD1-8458-90CB8BAF871C}" presName="Name9" presStyleLbl="parChTrans1D2" presStyleIdx="3" presStyleCnt="5"/>
      <dgm:spPr/>
      <dgm:t>
        <a:bodyPr/>
        <a:lstStyle/>
        <a:p>
          <a:endParaRPr lang="en-US"/>
        </a:p>
      </dgm:t>
    </dgm:pt>
    <dgm:pt modelId="{0B31DDE9-9AF9-47C7-A68F-F75034294D02}" type="pres">
      <dgm:prSet presAssocID="{7C489A80-BDA8-4AD1-8458-90CB8BAF871C}" presName="connTx" presStyleLbl="parChTrans1D2" presStyleIdx="3" presStyleCnt="5"/>
      <dgm:spPr/>
      <dgm:t>
        <a:bodyPr/>
        <a:lstStyle/>
        <a:p>
          <a:endParaRPr lang="en-US"/>
        </a:p>
      </dgm:t>
    </dgm:pt>
    <dgm:pt modelId="{94C06640-11A1-4A93-83BB-C29A8893A001}" type="pres">
      <dgm:prSet presAssocID="{118592D6-3ED9-4824-98FF-912253437FAE}" presName="node" presStyleLbl="node1" presStyleIdx="3" presStyleCnt="5" custScaleX="161490" custScaleY="116294" custRadScaleRad="117112" custRadScaleInc="355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CB1C02-D5DC-4CB9-94FA-62946E773528}" type="pres">
      <dgm:prSet presAssocID="{3EC4A1FF-C0F1-470B-9871-A3279A3C157F}" presName="Name9" presStyleLbl="parChTrans1D2" presStyleIdx="4" presStyleCnt="5"/>
      <dgm:spPr/>
      <dgm:t>
        <a:bodyPr/>
        <a:lstStyle/>
        <a:p>
          <a:endParaRPr lang="en-US"/>
        </a:p>
      </dgm:t>
    </dgm:pt>
    <dgm:pt modelId="{2E1C3A8D-F970-4D50-8ACA-CEEADEBD1886}" type="pres">
      <dgm:prSet presAssocID="{3EC4A1FF-C0F1-470B-9871-A3279A3C157F}" presName="connTx" presStyleLbl="parChTrans1D2" presStyleIdx="4" presStyleCnt="5"/>
      <dgm:spPr/>
      <dgm:t>
        <a:bodyPr/>
        <a:lstStyle/>
        <a:p>
          <a:endParaRPr lang="en-US"/>
        </a:p>
      </dgm:t>
    </dgm:pt>
    <dgm:pt modelId="{C8D04D78-E2D3-4040-A5C0-AF867F013065}" type="pres">
      <dgm:prSet presAssocID="{C959FFD7-1576-4847-91EB-54DFE5EB4C99}" presName="node" presStyleLbl="node1" presStyleIdx="4" presStyleCnt="5" custScaleX="128623" custScaleY="119739" custRadScaleRad="102903" custRadScaleInc="-159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2EFC16-FA55-4633-85CE-B471C628ABFE}" type="presOf" srcId="{3EC4A1FF-C0F1-470B-9871-A3279A3C157F}" destId="{80CB1C02-D5DC-4CB9-94FA-62946E773528}" srcOrd="0" destOrd="0" presId="urn:microsoft.com/office/officeart/2005/8/layout/radial1"/>
    <dgm:cxn modelId="{F698E9C2-56C2-42E2-A92C-E2AFF81D2BF3}" type="presOf" srcId="{3EC4A1FF-C0F1-470B-9871-A3279A3C157F}" destId="{2E1C3A8D-F970-4D50-8ACA-CEEADEBD1886}" srcOrd="1" destOrd="0" presId="urn:microsoft.com/office/officeart/2005/8/layout/radial1"/>
    <dgm:cxn modelId="{60B00579-6808-4018-BE4E-E49BFE97B528}" srcId="{1E6FBECA-3ACE-4135-BD4B-B3EA502C663D}" destId="{118592D6-3ED9-4824-98FF-912253437FAE}" srcOrd="3" destOrd="0" parTransId="{7C489A80-BDA8-4AD1-8458-90CB8BAF871C}" sibTransId="{34850CEC-E352-460E-ADDA-AEE59267BEBC}"/>
    <dgm:cxn modelId="{F7DB2390-1743-4A9C-8BFF-1FFC74F76884}" type="presOf" srcId="{C959FFD7-1576-4847-91EB-54DFE5EB4C99}" destId="{C8D04D78-E2D3-4040-A5C0-AF867F013065}" srcOrd="0" destOrd="0" presId="urn:microsoft.com/office/officeart/2005/8/layout/radial1"/>
    <dgm:cxn modelId="{D530B7D0-B07F-4859-BE27-C6CF36075373}" type="presOf" srcId="{7C489A80-BDA8-4AD1-8458-90CB8BAF871C}" destId="{9E92E22E-3464-4BC6-B4DE-ACCA5F0EBFB8}" srcOrd="0" destOrd="0" presId="urn:microsoft.com/office/officeart/2005/8/layout/radial1"/>
    <dgm:cxn modelId="{17157C37-9FFE-4C0A-BF1D-4EC7231948F8}" type="presOf" srcId="{6909DCA6-97C0-434C-9AFB-AF9AFFED67CE}" destId="{30A6B206-1876-4601-A3FE-C2147A30CC10}" srcOrd="0" destOrd="0" presId="urn:microsoft.com/office/officeart/2005/8/layout/radial1"/>
    <dgm:cxn modelId="{4C498DDD-7491-40A9-8EB5-7241E6CBDFF2}" type="presOf" srcId="{5A0BDB22-6824-4131-8527-E5CD84FD5C32}" destId="{AB3692CB-E3F3-4988-A836-204C8B9EE859}" srcOrd="0" destOrd="0" presId="urn:microsoft.com/office/officeart/2005/8/layout/radial1"/>
    <dgm:cxn modelId="{C805789A-53D0-4E83-9EF5-A5498C6B75CA}" type="presOf" srcId="{B61219B7-90A7-409E-BB3A-CCBB92DE7565}" destId="{D1D9B168-C4E1-4394-94C8-F9333FDAA948}" srcOrd="0" destOrd="0" presId="urn:microsoft.com/office/officeart/2005/8/layout/radial1"/>
    <dgm:cxn modelId="{25D693B0-5685-4141-8ACC-D31ED6EA556B}" srcId="{1E6FBECA-3ACE-4135-BD4B-B3EA502C663D}" destId="{B61219B7-90A7-409E-BB3A-CCBB92DE7565}" srcOrd="1" destOrd="0" parTransId="{244E9926-8C74-4971-9E59-44D25FF3D860}" sibTransId="{D741F65E-F652-4174-AE22-07ED6B97F801}"/>
    <dgm:cxn modelId="{FADAD717-7856-41C7-A1EA-53EF83DE5E9F}" srcId="{1E6FBECA-3ACE-4135-BD4B-B3EA502C663D}" destId="{83E02536-4F4F-4200-8D63-BFD0F349454F}" srcOrd="0" destOrd="0" parTransId="{AB5887B8-F0C6-400B-BF41-FDA90429D632}" sibTransId="{D896DF9C-89D8-4F31-8D0F-187579D5C66C}"/>
    <dgm:cxn modelId="{04655AD3-27EF-4100-8D21-7940994EC438}" type="presOf" srcId="{7C489A80-BDA8-4AD1-8458-90CB8BAF871C}" destId="{0B31DDE9-9AF9-47C7-A68F-F75034294D02}" srcOrd="1" destOrd="0" presId="urn:microsoft.com/office/officeart/2005/8/layout/radial1"/>
    <dgm:cxn modelId="{296705F3-B564-4849-94CD-8BE90D1432DF}" type="presOf" srcId="{118592D6-3ED9-4824-98FF-912253437FAE}" destId="{94C06640-11A1-4A93-83BB-C29A8893A001}" srcOrd="0" destOrd="0" presId="urn:microsoft.com/office/officeart/2005/8/layout/radial1"/>
    <dgm:cxn modelId="{D6FA5EE5-116A-4285-B0B6-D559E3B1EF43}" type="presOf" srcId="{244E9926-8C74-4971-9E59-44D25FF3D860}" destId="{961BB5BF-40F3-45CC-9D16-339582D327F1}" srcOrd="1" destOrd="0" presId="urn:microsoft.com/office/officeart/2005/8/layout/radial1"/>
    <dgm:cxn modelId="{2AE6CEE9-5323-43AE-8351-B65CAE6B33BD}" type="presOf" srcId="{98170751-8343-4533-A117-B6705589F215}" destId="{2F1D38A8-F875-4615-A68A-55D13C61AA67}" srcOrd="0" destOrd="0" presId="urn:microsoft.com/office/officeart/2005/8/layout/radial1"/>
    <dgm:cxn modelId="{7AC7B0D3-DF75-4638-A63A-4F33A26D1380}" type="presOf" srcId="{83E02536-4F4F-4200-8D63-BFD0F349454F}" destId="{A1B03AFA-56C9-4F28-BF7A-E555C9EBD9C4}" srcOrd="0" destOrd="0" presId="urn:microsoft.com/office/officeart/2005/8/layout/radial1"/>
    <dgm:cxn modelId="{22798903-511A-4C6F-8DBF-0A4BE928ACEC}" type="presOf" srcId="{AB5887B8-F0C6-400B-BF41-FDA90429D632}" destId="{61B08DE3-5881-45C0-AD58-BB9CB74FA5A2}" srcOrd="0" destOrd="0" presId="urn:microsoft.com/office/officeart/2005/8/layout/radial1"/>
    <dgm:cxn modelId="{C79AD60D-7525-4071-A762-FAED3A266F5A}" srcId="{1E6FBECA-3ACE-4135-BD4B-B3EA502C663D}" destId="{6909DCA6-97C0-434C-9AFB-AF9AFFED67CE}" srcOrd="2" destOrd="0" parTransId="{98170751-8343-4533-A117-B6705589F215}" sibTransId="{458CEE12-1883-439F-88A3-872DAC76CC2D}"/>
    <dgm:cxn modelId="{FA981F9A-717D-45E1-94DE-3ED69C0E7386}" srcId="{5A0BDB22-6824-4131-8527-E5CD84FD5C32}" destId="{1E6FBECA-3ACE-4135-BD4B-B3EA502C663D}" srcOrd="0" destOrd="0" parTransId="{103A05F5-D30F-43B9-830A-8C23FC23D1BC}" sibTransId="{D070EFFF-5E0B-420F-84BA-A6A3794FD4D9}"/>
    <dgm:cxn modelId="{AC830854-F1AE-4257-86B7-5B665BD4F0F1}" type="presOf" srcId="{AB5887B8-F0C6-400B-BF41-FDA90429D632}" destId="{1C14D450-8F81-449C-81A2-C9C71368FE09}" srcOrd="1" destOrd="0" presId="urn:microsoft.com/office/officeart/2005/8/layout/radial1"/>
    <dgm:cxn modelId="{24FE7B99-DD8B-4062-8AA2-552B9A4BDF65}" type="presOf" srcId="{244E9926-8C74-4971-9E59-44D25FF3D860}" destId="{1A701EBB-2A86-46DC-89A6-C355CDA61DE6}" srcOrd="0" destOrd="0" presId="urn:microsoft.com/office/officeart/2005/8/layout/radial1"/>
    <dgm:cxn modelId="{B44BC061-B940-4482-A75E-D6024A83A150}" srcId="{1E6FBECA-3ACE-4135-BD4B-B3EA502C663D}" destId="{C959FFD7-1576-4847-91EB-54DFE5EB4C99}" srcOrd="4" destOrd="0" parTransId="{3EC4A1FF-C0F1-470B-9871-A3279A3C157F}" sibTransId="{8DD7756E-A82D-4E38-939A-5E3C98B8132F}"/>
    <dgm:cxn modelId="{E38CFC77-9C24-4FC8-ADEC-70F3209BBF2B}" type="presOf" srcId="{98170751-8343-4533-A117-B6705589F215}" destId="{43B596C8-6749-47C5-ABB4-5454542BC3B3}" srcOrd="1" destOrd="0" presId="urn:microsoft.com/office/officeart/2005/8/layout/radial1"/>
    <dgm:cxn modelId="{F8E45F61-1D6A-4CA5-B394-B0E81AF0A7F6}" type="presOf" srcId="{1E6FBECA-3ACE-4135-BD4B-B3EA502C663D}" destId="{FC8B36C7-A6AD-47E8-BE39-37168E3C16D1}" srcOrd="0" destOrd="0" presId="urn:microsoft.com/office/officeart/2005/8/layout/radial1"/>
    <dgm:cxn modelId="{2C86BB80-423C-4099-BD4A-257EB883F7CB}" type="presParOf" srcId="{AB3692CB-E3F3-4988-A836-204C8B9EE859}" destId="{FC8B36C7-A6AD-47E8-BE39-37168E3C16D1}" srcOrd="0" destOrd="0" presId="urn:microsoft.com/office/officeart/2005/8/layout/radial1"/>
    <dgm:cxn modelId="{99EA270A-2960-41FE-B368-8CA86544A478}" type="presParOf" srcId="{AB3692CB-E3F3-4988-A836-204C8B9EE859}" destId="{61B08DE3-5881-45C0-AD58-BB9CB74FA5A2}" srcOrd="1" destOrd="0" presId="urn:microsoft.com/office/officeart/2005/8/layout/radial1"/>
    <dgm:cxn modelId="{E404D7CD-4A3E-439C-BFA3-EEB196AA8203}" type="presParOf" srcId="{61B08DE3-5881-45C0-AD58-BB9CB74FA5A2}" destId="{1C14D450-8F81-449C-81A2-C9C71368FE09}" srcOrd="0" destOrd="0" presId="urn:microsoft.com/office/officeart/2005/8/layout/radial1"/>
    <dgm:cxn modelId="{F5117116-9943-4E77-A1A0-1FA508A3C4DD}" type="presParOf" srcId="{AB3692CB-E3F3-4988-A836-204C8B9EE859}" destId="{A1B03AFA-56C9-4F28-BF7A-E555C9EBD9C4}" srcOrd="2" destOrd="0" presId="urn:microsoft.com/office/officeart/2005/8/layout/radial1"/>
    <dgm:cxn modelId="{F0E99D17-5653-453D-A1F7-AA70077842BE}" type="presParOf" srcId="{AB3692CB-E3F3-4988-A836-204C8B9EE859}" destId="{1A701EBB-2A86-46DC-89A6-C355CDA61DE6}" srcOrd="3" destOrd="0" presId="urn:microsoft.com/office/officeart/2005/8/layout/radial1"/>
    <dgm:cxn modelId="{01F13008-14F2-4B7C-96FE-B37204A538D3}" type="presParOf" srcId="{1A701EBB-2A86-46DC-89A6-C355CDA61DE6}" destId="{961BB5BF-40F3-45CC-9D16-339582D327F1}" srcOrd="0" destOrd="0" presId="urn:microsoft.com/office/officeart/2005/8/layout/radial1"/>
    <dgm:cxn modelId="{A87D9212-AEDA-471B-AE69-A750068E45DD}" type="presParOf" srcId="{AB3692CB-E3F3-4988-A836-204C8B9EE859}" destId="{D1D9B168-C4E1-4394-94C8-F9333FDAA948}" srcOrd="4" destOrd="0" presId="urn:microsoft.com/office/officeart/2005/8/layout/radial1"/>
    <dgm:cxn modelId="{DCFE3321-1111-491E-AB38-2F6FE5AB1A95}" type="presParOf" srcId="{AB3692CB-E3F3-4988-A836-204C8B9EE859}" destId="{2F1D38A8-F875-4615-A68A-55D13C61AA67}" srcOrd="5" destOrd="0" presId="urn:microsoft.com/office/officeart/2005/8/layout/radial1"/>
    <dgm:cxn modelId="{5D019F04-4D34-4475-BFF7-2584359CD6EB}" type="presParOf" srcId="{2F1D38A8-F875-4615-A68A-55D13C61AA67}" destId="{43B596C8-6749-47C5-ABB4-5454542BC3B3}" srcOrd="0" destOrd="0" presId="urn:microsoft.com/office/officeart/2005/8/layout/radial1"/>
    <dgm:cxn modelId="{472A543D-EF82-4D83-9477-4696A9503260}" type="presParOf" srcId="{AB3692CB-E3F3-4988-A836-204C8B9EE859}" destId="{30A6B206-1876-4601-A3FE-C2147A30CC10}" srcOrd="6" destOrd="0" presId="urn:microsoft.com/office/officeart/2005/8/layout/radial1"/>
    <dgm:cxn modelId="{5EC18D87-F35F-4549-86A8-FA08E8F24163}" type="presParOf" srcId="{AB3692CB-E3F3-4988-A836-204C8B9EE859}" destId="{9E92E22E-3464-4BC6-B4DE-ACCA5F0EBFB8}" srcOrd="7" destOrd="0" presId="urn:microsoft.com/office/officeart/2005/8/layout/radial1"/>
    <dgm:cxn modelId="{47B90E60-FC54-4126-A671-AC688B28EE09}" type="presParOf" srcId="{9E92E22E-3464-4BC6-B4DE-ACCA5F0EBFB8}" destId="{0B31DDE9-9AF9-47C7-A68F-F75034294D02}" srcOrd="0" destOrd="0" presId="urn:microsoft.com/office/officeart/2005/8/layout/radial1"/>
    <dgm:cxn modelId="{AD8F14AF-6277-4A16-B4DB-CA3D6DCE4BDB}" type="presParOf" srcId="{AB3692CB-E3F3-4988-A836-204C8B9EE859}" destId="{94C06640-11A1-4A93-83BB-C29A8893A001}" srcOrd="8" destOrd="0" presId="urn:microsoft.com/office/officeart/2005/8/layout/radial1"/>
    <dgm:cxn modelId="{0FD4B2D8-FC72-47BC-ADBA-455DE8FE61D5}" type="presParOf" srcId="{AB3692CB-E3F3-4988-A836-204C8B9EE859}" destId="{80CB1C02-D5DC-4CB9-94FA-62946E773528}" srcOrd="9" destOrd="0" presId="urn:microsoft.com/office/officeart/2005/8/layout/radial1"/>
    <dgm:cxn modelId="{0C2F78CE-6A76-4000-B529-043F4B8F4EDF}" type="presParOf" srcId="{80CB1C02-D5DC-4CB9-94FA-62946E773528}" destId="{2E1C3A8D-F970-4D50-8ACA-CEEADEBD1886}" srcOrd="0" destOrd="0" presId="urn:microsoft.com/office/officeart/2005/8/layout/radial1"/>
    <dgm:cxn modelId="{57DA8623-8BEA-4F48-82BB-259E0C98D51E}" type="presParOf" srcId="{AB3692CB-E3F3-4988-A836-204C8B9EE859}" destId="{C8D04D78-E2D3-4040-A5C0-AF867F013065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B36C7-A6AD-47E8-BE39-37168E3C16D1}">
      <dsp:nvSpPr>
        <dsp:cNvPr id="0" name=""/>
        <dsp:cNvSpPr/>
      </dsp:nvSpPr>
      <dsp:spPr>
        <a:xfrm>
          <a:off x="2267622" y="2578011"/>
          <a:ext cx="2758920" cy="22884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400" kern="1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ইসলাম</a:t>
          </a:r>
          <a:endParaRPr lang="en-US" sz="6400" kern="12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sp:txBody>
      <dsp:txXfrm>
        <a:off x="2671656" y="2913151"/>
        <a:ext cx="1950852" cy="1618198"/>
      </dsp:txXfrm>
    </dsp:sp>
    <dsp:sp modelId="{61B08DE3-5881-45C0-AD58-BB9CB74FA5A2}">
      <dsp:nvSpPr>
        <dsp:cNvPr id="0" name=""/>
        <dsp:cNvSpPr/>
      </dsp:nvSpPr>
      <dsp:spPr>
        <a:xfrm rot="16559687">
          <a:off x="3538897" y="2306928"/>
          <a:ext cx="508934" cy="44648"/>
        </a:xfrm>
        <a:custGeom>
          <a:avLst/>
          <a:gdLst/>
          <a:ahLst/>
          <a:cxnLst/>
          <a:rect l="0" t="0" r="0" b="0"/>
          <a:pathLst>
            <a:path>
              <a:moveTo>
                <a:pt x="0" y="22324"/>
              </a:moveTo>
              <a:lnTo>
                <a:pt x="508934" y="223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latin typeface="NikoshBAN" pitchFamily="2" charset="0"/>
            <a:cs typeface="NikoshBAN" pitchFamily="2" charset="0"/>
          </a:endParaRPr>
        </a:p>
      </dsp:txBody>
      <dsp:txXfrm>
        <a:off x="3780641" y="2316528"/>
        <a:ext cx="25446" cy="25446"/>
      </dsp:txXfrm>
    </dsp:sp>
    <dsp:sp modelId="{A1B03AFA-56C9-4F28-BF7A-E555C9EBD9C4}">
      <dsp:nvSpPr>
        <dsp:cNvPr id="0" name=""/>
        <dsp:cNvSpPr/>
      </dsp:nvSpPr>
      <dsp:spPr>
        <a:xfrm>
          <a:off x="2615441" y="-150440"/>
          <a:ext cx="2642362" cy="2230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>
            <a:latin typeface="NikoshBAN" pitchFamily="2" charset="0"/>
            <a:cs typeface="NikoshBAN" pitchFamily="2" charset="0"/>
          </a:endParaRPr>
        </a:p>
      </dsp:txBody>
      <dsp:txXfrm>
        <a:off x="3002406" y="176279"/>
        <a:ext cx="1868432" cy="1577538"/>
      </dsp:txXfrm>
    </dsp:sp>
    <dsp:sp modelId="{1A701EBB-2A86-46DC-89A6-C355CDA61DE6}">
      <dsp:nvSpPr>
        <dsp:cNvPr id="0" name=""/>
        <dsp:cNvSpPr/>
      </dsp:nvSpPr>
      <dsp:spPr>
        <a:xfrm rot="19945355">
          <a:off x="4813667" y="3087197"/>
          <a:ext cx="13168" cy="44648"/>
        </a:xfrm>
        <a:custGeom>
          <a:avLst/>
          <a:gdLst/>
          <a:ahLst/>
          <a:cxnLst/>
          <a:rect l="0" t="0" r="0" b="0"/>
          <a:pathLst>
            <a:path>
              <a:moveTo>
                <a:pt x="0" y="22324"/>
              </a:moveTo>
              <a:lnTo>
                <a:pt x="13168" y="223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latin typeface="NikoshBAN" pitchFamily="2" charset="0"/>
            <a:cs typeface="NikoshBAN" pitchFamily="2" charset="0"/>
          </a:endParaRPr>
        </a:p>
      </dsp:txBody>
      <dsp:txXfrm>
        <a:off x="4819923" y="3109192"/>
        <a:ext cx="658" cy="658"/>
      </dsp:txXfrm>
    </dsp:sp>
    <dsp:sp modelId="{D1D9B168-C4E1-4394-94C8-F9333FDAA948}">
      <dsp:nvSpPr>
        <dsp:cNvPr id="0" name=""/>
        <dsp:cNvSpPr/>
      </dsp:nvSpPr>
      <dsp:spPr>
        <a:xfrm>
          <a:off x="4638762" y="1137255"/>
          <a:ext cx="2868480" cy="26359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>
            <a:latin typeface="NikoshBAN" pitchFamily="2" charset="0"/>
            <a:cs typeface="NikoshBAN" pitchFamily="2" charset="0"/>
          </a:endParaRPr>
        </a:p>
      </dsp:txBody>
      <dsp:txXfrm>
        <a:off x="5058841" y="1523280"/>
        <a:ext cx="2028322" cy="1863894"/>
      </dsp:txXfrm>
    </dsp:sp>
    <dsp:sp modelId="{2F1D38A8-F875-4615-A68A-55D13C61AA67}">
      <dsp:nvSpPr>
        <dsp:cNvPr id="0" name=""/>
        <dsp:cNvSpPr/>
      </dsp:nvSpPr>
      <dsp:spPr>
        <a:xfrm rot="2050438">
          <a:off x="4685259" y="4519986"/>
          <a:ext cx="339369" cy="44648"/>
        </a:xfrm>
        <a:custGeom>
          <a:avLst/>
          <a:gdLst/>
          <a:ahLst/>
          <a:cxnLst/>
          <a:rect l="0" t="0" r="0" b="0"/>
          <a:pathLst>
            <a:path>
              <a:moveTo>
                <a:pt x="0" y="22324"/>
              </a:moveTo>
              <a:lnTo>
                <a:pt x="339369" y="223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latin typeface="NikoshBAN" pitchFamily="2" charset="0"/>
            <a:cs typeface="NikoshBAN" pitchFamily="2" charset="0"/>
          </a:endParaRPr>
        </a:p>
      </dsp:txBody>
      <dsp:txXfrm>
        <a:off x="4846459" y="4533826"/>
        <a:ext cx="16968" cy="16968"/>
      </dsp:txXfrm>
    </dsp:sp>
    <dsp:sp modelId="{30A6B206-1876-4601-A3FE-C2147A30CC10}">
      <dsp:nvSpPr>
        <dsp:cNvPr id="0" name=""/>
        <dsp:cNvSpPr/>
      </dsp:nvSpPr>
      <dsp:spPr>
        <a:xfrm>
          <a:off x="4663957" y="4249631"/>
          <a:ext cx="2773385" cy="22089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>
            <a:latin typeface="NikoshBAN" pitchFamily="2" charset="0"/>
            <a:cs typeface="NikoshBAN" pitchFamily="2" charset="0"/>
          </a:endParaRPr>
        </a:p>
      </dsp:txBody>
      <dsp:txXfrm>
        <a:off x="5070110" y="4573127"/>
        <a:ext cx="1961079" cy="1561978"/>
      </dsp:txXfrm>
    </dsp:sp>
    <dsp:sp modelId="{9E92E22E-3464-4BC6-B4DE-ACCA5F0EBFB8}">
      <dsp:nvSpPr>
        <dsp:cNvPr id="0" name=""/>
        <dsp:cNvSpPr/>
      </dsp:nvSpPr>
      <dsp:spPr>
        <a:xfrm rot="8634662">
          <a:off x="2568272" y="4469119"/>
          <a:ext cx="47115" cy="44648"/>
        </a:xfrm>
        <a:custGeom>
          <a:avLst/>
          <a:gdLst/>
          <a:ahLst/>
          <a:cxnLst/>
          <a:rect l="0" t="0" r="0" b="0"/>
          <a:pathLst>
            <a:path>
              <a:moveTo>
                <a:pt x="0" y="22324"/>
              </a:moveTo>
              <a:lnTo>
                <a:pt x="47115" y="223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590652" y="4490265"/>
        <a:ext cx="2355" cy="2355"/>
      </dsp:txXfrm>
    </dsp:sp>
    <dsp:sp modelId="{94C06640-11A1-4A93-83BB-C29A8893A001}">
      <dsp:nvSpPr>
        <dsp:cNvPr id="0" name=""/>
        <dsp:cNvSpPr/>
      </dsp:nvSpPr>
      <dsp:spPr>
        <a:xfrm>
          <a:off x="0" y="4191286"/>
          <a:ext cx="3021826" cy="21761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 kern="1200" dirty="0" smtClean="0">
            <a:latin typeface="NikoshBAN" pitchFamily="2" charset="0"/>
            <a:cs typeface="NikoshBAN" pitchFamily="2" charset="0"/>
          </a:endParaRPr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kern="1200" dirty="0"/>
        </a:p>
      </dsp:txBody>
      <dsp:txXfrm>
        <a:off x="442536" y="4509970"/>
        <a:ext cx="2136754" cy="1538743"/>
      </dsp:txXfrm>
    </dsp:sp>
    <dsp:sp modelId="{80CB1C02-D5DC-4CB9-94FA-62946E773528}">
      <dsp:nvSpPr>
        <dsp:cNvPr id="0" name=""/>
        <dsp:cNvSpPr/>
      </dsp:nvSpPr>
      <dsp:spPr>
        <a:xfrm rot="11956939">
          <a:off x="2332748" y="3247901"/>
          <a:ext cx="44550" cy="44648"/>
        </a:xfrm>
        <a:custGeom>
          <a:avLst/>
          <a:gdLst/>
          <a:ahLst/>
          <a:cxnLst/>
          <a:rect l="0" t="0" r="0" b="0"/>
          <a:pathLst>
            <a:path>
              <a:moveTo>
                <a:pt x="0" y="22324"/>
              </a:moveTo>
              <a:lnTo>
                <a:pt x="44550" y="223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53909" y="3269111"/>
        <a:ext cx="2227" cy="2227"/>
      </dsp:txXfrm>
    </dsp:sp>
    <dsp:sp modelId="{C8D04D78-E2D3-4040-A5C0-AF867F013065}">
      <dsp:nvSpPr>
        <dsp:cNvPr id="0" name=""/>
        <dsp:cNvSpPr/>
      </dsp:nvSpPr>
      <dsp:spPr>
        <a:xfrm>
          <a:off x="4104" y="1748482"/>
          <a:ext cx="2406814" cy="22405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>
            <a:latin typeface="NikoshBAN" pitchFamily="2" charset="0"/>
            <a:cs typeface="NikoshBAN" pitchFamily="2" charset="0"/>
          </a:endParaRPr>
        </a:p>
      </dsp:txBody>
      <dsp:txXfrm>
        <a:off x="356574" y="2076607"/>
        <a:ext cx="1701874" cy="1584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EE006-23A3-4813-ABBF-235CF15E3F50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CA3BD-8528-4B75-8B95-CFA9D289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1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CA3BD-8528-4B75-8B95-CFA9D289FF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4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11" Type="http://schemas.openxmlformats.org/officeDocument/2006/relationships/image" Target="../media/image8.jpg"/><Relationship Id="rId5" Type="http://schemas.openxmlformats.org/officeDocument/2006/relationships/diagramColors" Target="../diagrams/colors1.xml"/><Relationship Id="rId10" Type="http://schemas.openxmlformats.org/officeDocument/2006/relationships/image" Target="../media/image7.jp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43200" y="0"/>
            <a:ext cx="3733800" cy="1828800"/>
          </a:xfrm>
          <a:ln w="19050">
            <a:noFill/>
          </a:ln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প্রিয়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শিক্ষার্থী,</a:t>
            </a:r>
            <a:r>
              <a:rPr lang="en-US" dirty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আসসালামু আলাইকু্ম,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সকলকে শুভেচ্ছা----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600200"/>
            <a:ext cx="67056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26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63246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যাকাত যার উপর ফরজ</a:t>
            </a:r>
            <a:endParaRPr lang="en-US" sz="6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752600"/>
            <a:ext cx="2971800" cy="28956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47500" lnSpcReduction="20000"/>
          </a:bodyPr>
          <a:lstStyle/>
          <a:p>
            <a:pPr marL="0" lvl="4" indent="0">
              <a:spcBef>
                <a:spcPts val="800"/>
              </a:spcBef>
              <a:buClrTx/>
              <a:buNone/>
            </a:pP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মুসলমান হওয়া</a:t>
            </a:r>
            <a:r>
              <a:rPr lang="bn-BD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স্বাধীন 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হওয়া</a:t>
            </a:r>
            <a:endParaRPr lang="en-US" sz="40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3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।অপ্রকৃতিস্থ না হওয়া ।</a:t>
            </a:r>
          </a:p>
          <a:p>
            <a:pPr marL="0" indent="0"/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৪।প্রাপ্ত বয়স্ক হওয়া । </a:t>
            </a:r>
          </a:p>
          <a:p>
            <a:pPr marL="0" indent="0"/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৫।ঋন গ্রস্থ  না হওয়া ।</a:t>
            </a:r>
            <a:endParaRPr lang="bn-BD" sz="40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৬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নিসাব পরিমান মাল থাকা।</a:t>
            </a:r>
          </a:p>
          <a:p>
            <a:pPr marL="0" indent="0">
              <a:buNone/>
            </a:pPr>
            <a:r>
              <a:rPr lang="bn-BD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৭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এক বছর স্থায়ী 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থাকা</a:t>
            </a:r>
            <a:r>
              <a:rPr lang="bn-BD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৮।ব্যাবসার মাল  হওয়া ।</a:t>
            </a:r>
            <a:endParaRPr lang="bn-BD" sz="40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87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28600"/>
            <a:ext cx="5638800" cy="8382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</a:t>
            </a:r>
            <a:r>
              <a:rPr lang="bn-BD" sz="4000" b="1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যাকাত ব্যয়ের খাত সমুহ</a:t>
            </a:r>
            <a:endParaRPr lang="en-US" sz="4000" b="1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295400"/>
            <a:ext cx="4419600" cy="3429000"/>
          </a:xfr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1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 ফকির   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২। মিসকিন ।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৩। যাকাত  আদায়ের নিয়োজিত কর্মচারি 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৪। মনঃ তুষ্টি  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৫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 দাস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মুক্তি 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৬। ঋনমুক্তি  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৭। আল্লাহ র পথে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জিহাদ কারী 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৮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 মুসাফির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59079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590"/>
            <a:ext cx="4038600" cy="1162050"/>
          </a:xfrm>
        </p:spPr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যাকাতের উপকারিতা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2209800"/>
            <a:ext cx="4959350" cy="3276600"/>
          </a:xfrm>
        </p:spPr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আল্লাহর বিধান পালন হয় 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ধনী গরীবের বৈষম্য কমে যায় ।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সম্পদ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পবিত্র হয়।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অভাবির হক আদায় হয়।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সমাজের শান্তি ফিরে আসে।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4091152"/>
            <a:ext cx="2857500" cy="2209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47800"/>
            <a:ext cx="31242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40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6019800" cy="92964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অভাবীদের যাকাত দেওয়ার দৃশ্য</a:t>
            </a:r>
            <a:endParaRPr lang="en-US" sz="4000" dirty="0">
              <a:solidFill>
                <a:srgbClr val="FF33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566068"/>
            <a:ext cx="6400800" cy="3234532"/>
          </a:xfrm>
        </p:spPr>
      </p:pic>
    </p:spTree>
    <p:extLst>
      <p:ext uri="{BB962C8B-B14F-4D97-AF65-F5344CB8AC3E}">
        <p14:creationId xmlns:p14="http://schemas.microsoft.com/office/powerpoint/2010/main" val="186908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457200"/>
            <a:ext cx="4495800" cy="1219200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 দলীয় কাজ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90800"/>
            <a:ext cx="7520940" cy="1642572"/>
          </a:xfrm>
        </p:spPr>
        <p:txBody>
          <a:bodyPr>
            <a:normAutofit fontScale="92500"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যাকাত কার উপর ফরজ তা লিখ।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04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762000"/>
            <a:ext cx="3124200" cy="1143000"/>
          </a:xfrm>
          <a:solidFill>
            <a:schemeClr val="accent3">
              <a:lumMod val="50000"/>
            </a:schemeClr>
          </a:solidFill>
        </p:spPr>
        <p:txBody>
          <a:bodyPr/>
          <a:lstStyle/>
          <a:p>
            <a:r>
              <a:rPr lang="bn-BD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bn-BD" sz="4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3600" dirty="0">
              <a:solidFill>
                <a:schemeClr val="accent5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819400"/>
            <a:ext cx="7391400" cy="16764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1627632" lvl="8" indent="0">
              <a:buNone/>
            </a:pPr>
            <a:r>
              <a:rPr lang="bn-BD" sz="2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ইসলামের ভিত্তি কয়টি ও কি কি </a:t>
            </a:r>
            <a:r>
              <a:rPr lang="bn-BD" sz="16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1627632" lvl="8" indent="0">
              <a:buNone/>
            </a:pP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যাকাতের উপকারিতা লিখ। </a:t>
            </a:r>
          </a:p>
          <a:p>
            <a:pPr marL="1627632" lvl="8" indent="0">
              <a:buNone/>
            </a:pPr>
            <a:r>
              <a:rPr lang="bn-BD" sz="28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হাদিসের বাংলায় অনুবাদ লিখ।</a:t>
            </a:r>
          </a:p>
          <a:p>
            <a:pPr marL="1627632" lvl="8" indent="0">
              <a:buNone/>
            </a:pPr>
            <a:endParaRPr lang="bn-BD" sz="28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42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990600"/>
            <a:ext cx="3352800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4800" b="1" i="1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800" b="1" i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819400"/>
            <a:ext cx="7924800" cy="21336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যাকাত ভিত্তিক অর্থ ব্যবস্থা সমাজে শান্তির পথ সুগম করে এ ব্যপারে তোমার মতামত লিখ।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37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5882640" cy="548640"/>
          </a:xfrm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সকলকেই</a:t>
            </a:r>
            <a:r>
              <a:rPr lang="en-US" sz="8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…..</a:t>
            </a:r>
            <a:endParaRPr lang="en-US" sz="88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571" y="1100138"/>
            <a:ext cx="4773082" cy="3579812"/>
          </a:xfrm>
        </p:spPr>
      </p:pic>
    </p:spTree>
    <p:extLst>
      <p:ext uri="{BB962C8B-B14F-4D97-AF65-F5344CB8AC3E}">
        <p14:creationId xmlns:p14="http://schemas.microsoft.com/office/powerpoint/2010/main" val="239802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2286000"/>
            <a:ext cx="4038600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মোঃরফিকুল ইসলাম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মুহাদ্দিস (সহঃ অধ্যাপক),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শ্রীবরদী ইসলামিয়া কামিল মাদরাসা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শ্রীবরদী, শেরপুর ।</a:t>
            </a:r>
            <a:endParaRPr lang="en-US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105400" y="2286000"/>
            <a:ext cx="3810000" cy="2285999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শ্রেণী-আলিম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বিষয়-হাদিস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অধ্যায়-যাকাত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সময়-৫০ মিনিট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8800" y="0"/>
            <a:ext cx="43434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0" y="1524000"/>
            <a:ext cx="2971800" cy="639763"/>
          </a:xfrm>
        </p:spPr>
        <p:txBody>
          <a:bodyPr>
            <a:no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4800600" y="1524000"/>
            <a:ext cx="4343400" cy="715963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53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8" grpId="0" build="p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442407" y="260350"/>
            <a:ext cx="7344786" cy="6511636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2200115533"/>
              </p:ext>
            </p:extLst>
          </p:nvPr>
        </p:nvGraphicFramePr>
        <p:xfrm>
          <a:off x="457200" y="599"/>
          <a:ext cx="75438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57200"/>
            <a:ext cx="228600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614714"/>
            <a:ext cx="2316217" cy="14332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491731"/>
            <a:ext cx="2057399" cy="1307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66" y="2073997"/>
            <a:ext cx="2087617" cy="13088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33800" y="1550777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কালিমা</a:t>
            </a:r>
            <a:endParaRPr lang="en-US" sz="2800" b="1" dirty="0">
              <a:solidFill>
                <a:schemeClr val="accent6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0234" y="325234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নামাজ</a:t>
            </a:r>
            <a:endParaRPr lang="en-US" sz="2000" b="1" dirty="0">
              <a:solidFill>
                <a:schemeClr val="accent6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34908" y="5944257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রোজা</a:t>
            </a:r>
            <a:endParaRPr lang="en-US" b="1" dirty="0">
              <a:solidFill>
                <a:schemeClr val="accent6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2775" y="5798922"/>
            <a:ext cx="6299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হজ্জ</a:t>
            </a:r>
            <a:endParaRPr lang="en-US" b="1" dirty="0">
              <a:solidFill>
                <a:schemeClr val="accent6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97007" y="3513950"/>
            <a:ext cx="962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যাকাত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4495800"/>
            <a:ext cx="1936190" cy="115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71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  <p:bldP spid="3" grpId="0"/>
      <p:bldP spid="4" grpId="0"/>
      <p:bldP spid="10" grpId="0"/>
      <p:bldP spid="12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57200"/>
            <a:ext cx="7620000" cy="55626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4399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4572000" cy="1143000"/>
          </a:xfrm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bn-BD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7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1" y="4419600"/>
            <a:ext cx="2895600" cy="1143000"/>
          </a:xfrm>
          <a:solidFill>
            <a:srgbClr val="002060"/>
          </a:solidFill>
        </p:spPr>
        <p:txBody>
          <a:bodyPr>
            <a:normAutofit fontScale="62500" lnSpcReduction="20000"/>
          </a:bodyPr>
          <a:lstStyle/>
          <a:p>
            <a:r>
              <a:rPr lang="bn-BD" sz="1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যাকাত</a:t>
            </a:r>
            <a:r>
              <a:rPr lang="bn-BD" b="1" dirty="0">
                <a:latin typeface="NikoshBAN" pitchFamily="2" charset="0"/>
                <a:cs typeface="NikoshBAN" pitchFamily="2" charset="0"/>
              </a:rPr>
              <a:t/>
            </a:r>
            <a:br>
              <a:rPr lang="bn-BD" b="1" dirty="0">
                <a:latin typeface="NikoshBAN" pitchFamily="2" charset="0"/>
                <a:cs typeface="NikoshBAN" pitchFamily="2" charset="0"/>
              </a:rPr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3926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28600"/>
            <a:ext cx="2590800" cy="1143000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05000"/>
            <a:ext cx="5638800" cy="2895600"/>
          </a:xfrm>
          <a:solidFill>
            <a:schemeClr val="accent5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১।  হাদিসের বাংলা অর্থ লিখতে পারবে ।</a:t>
            </a:r>
          </a:p>
          <a:p>
            <a:pPr marL="0" indent="0">
              <a:buNone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২।যাকাত ব্যয়ের খাত সমুহ  বলতে পারবে ।      ৩। যাকাত কার উপর ফরজ বলতে পারবে।</a:t>
            </a:r>
          </a:p>
          <a:p>
            <a:pPr marL="0" indent="0">
              <a:buNone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৪। যাকাত না দেওয়ার কুফল বলতে পারবে।</a:t>
            </a:r>
          </a:p>
          <a:p>
            <a:pPr marL="0" indent="0">
              <a:buNone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59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bn-BD" sz="5300" dirty="0" smtClean="0">
                <a:latin typeface="NikoshBAN" pitchFamily="2" charset="0"/>
                <a:cs typeface="NikoshBAN" pitchFamily="2" charset="0"/>
              </a:rPr>
              <a:t>যাকাত প্রসংগে একটি হাদীস দেখ-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--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752600"/>
            <a:ext cx="6011881" cy="3428999"/>
          </a:xfr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6046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304800"/>
            <a:ext cx="2133600" cy="54864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বাংলায় অনুবাদ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আবি আব্দুর আব্দুল্লাহ ইবনে ওমর  ইবনে খাত্তাব (রাঃ) হতে বর্ণিত তিনি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বলেন,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আমি রাসুল (সঃ) হতে শুনিয়াছি  রাসুল (সঃ)  বলেছেন  ইসলাম পাঁচটি ভিত্তির উপর প্রতিষ্ঠিত , 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(১) এ কথা সাক্ষ্য দেওয়া যে আল্লাহ ছাড়া কোন ই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লাহ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নেই। 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(২) নামায প্রতিষ্ঠা করা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(৩)যাকাত প্রদান করা।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(৪)বায়তুল্লাহ হজ্জ করা।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(৫)রমযানের রোযা রাখা।    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                       (বুখারি ও মুসলিম)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12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38200"/>
            <a:ext cx="7696200" cy="3505200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lvl="8" indent="-342900"/>
            <a:r>
              <a:rPr lang="bn-BD" sz="54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হাদিস হতে আমরা জানতে পারলাম যাকাত ইসলামের গুরুত্তপূর্ণ </a:t>
            </a:r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একটি ভিত্তি </a:t>
            </a:r>
            <a:r>
              <a:rPr lang="bn-BD" sz="54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4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sz="4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45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784</TotalTime>
  <Words>353</Words>
  <Application>Microsoft Office PowerPoint</Application>
  <PresentationFormat>On-screen Show (4:3)</PresentationFormat>
  <Paragraphs>70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Angles</vt:lpstr>
      <vt:lpstr>প্রিয় শিক্ষার্থী, আসসালামু আলাইকু্ম, সকলকে শুভেচ্ছা---- </vt:lpstr>
      <vt:lpstr>      পরিচিতি</vt:lpstr>
      <vt:lpstr>PowerPoint Presentation</vt:lpstr>
      <vt:lpstr>PowerPoint Presentation</vt:lpstr>
      <vt:lpstr>পাঠ শিরোনাম</vt:lpstr>
      <vt:lpstr>শিখন ফল</vt:lpstr>
      <vt:lpstr>যাকাত প্রসংগে একটি হাদীস দেখ---</vt:lpstr>
      <vt:lpstr>বাংলায় অনুবাদ :-</vt:lpstr>
      <vt:lpstr>PowerPoint Presentation</vt:lpstr>
      <vt:lpstr>যাকাত যার উপর ফরজ</vt:lpstr>
      <vt:lpstr>            যাকাত ব্যয়ের খাত সমুহ</vt:lpstr>
      <vt:lpstr>যাকাতের উপকারিতা</vt:lpstr>
      <vt:lpstr>      অভাবীদের যাকাত দেওয়ার দৃশ্য</vt:lpstr>
      <vt:lpstr>  দলীয় কাজ </vt:lpstr>
      <vt:lpstr>           মূল্যায়ন</vt:lpstr>
      <vt:lpstr>       বাড়ির কাজ</vt:lpstr>
      <vt:lpstr>সকলকেই…..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প্রিয়, শিক্ষার্থী, আসসালামু আলাইকু্ম, সকলকে শুভেচ্ছা---- </dc:title>
  <dc:creator>Doel-1612i3</dc:creator>
  <cp:lastModifiedBy>Doel-1612i3</cp:lastModifiedBy>
  <cp:revision>138</cp:revision>
  <dcterms:created xsi:type="dcterms:W3CDTF">2006-08-16T00:00:00Z</dcterms:created>
  <dcterms:modified xsi:type="dcterms:W3CDTF">2013-06-22T06:48:04Z</dcterms:modified>
</cp:coreProperties>
</file>